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 showGuides="1">
      <p:cViewPr varScale="1">
        <p:scale>
          <a:sx n="103" d="100"/>
          <a:sy n="103" d="100"/>
        </p:scale>
        <p:origin x="1784" y="168"/>
      </p:cViewPr>
      <p:guideLst>
        <p:guide orient="horz" pos="215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6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1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9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6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4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7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1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5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2B390-5DD0-6041-AC3A-CF56ACD6C8CE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139C9-931C-5745-AB42-D142C0055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6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2884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err="1">
                <a:solidFill>
                  <a:srgbClr val="FF0000"/>
                </a:solidFill>
                <a:latin typeface="Avenir Black"/>
                <a:cs typeface="Avenir Black"/>
              </a:rPr>
              <a:t>Tortorello</a:t>
            </a:r>
            <a:endParaRPr lang="en-US" sz="11500" dirty="0">
              <a:solidFill>
                <a:srgbClr val="FF0000"/>
              </a:solidFill>
              <a:latin typeface="Avenir Black"/>
              <a:cs typeface="Aveni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279" y="3421407"/>
            <a:ext cx="4828768" cy="1378840"/>
          </a:xfrm>
        </p:spPr>
        <p:txBody>
          <a:bodyPr>
            <a:noAutofit/>
          </a:bodyPr>
          <a:lstStyle/>
          <a:p>
            <a:pPr algn="l"/>
            <a:r>
              <a:rPr lang="en-US" sz="8800" dirty="0">
                <a:solidFill>
                  <a:srgbClr val="FF0000"/>
                </a:solidFill>
                <a:latin typeface="Avenir Roman"/>
                <a:cs typeface="Avenir Roman"/>
              </a:rPr>
              <a:t>Natalie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1063"/>
            <a:ext cx="9144000" cy="0"/>
          </a:xfrm>
          <a:prstGeom prst="line">
            <a:avLst/>
          </a:prstGeom>
          <a:ln w="31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85154" y="5973156"/>
            <a:ext cx="6685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rgbClr val="FF0000"/>
                </a:solidFill>
              </a:rPr>
              <a:t>One-year, unexpired term</a:t>
            </a:r>
          </a:p>
        </p:txBody>
      </p:sp>
    </p:spTree>
    <p:extLst>
      <p:ext uri="{BB962C8B-B14F-4D97-AF65-F5344CB8AC3E}">
        <p14:creationId xmlns:p14="http://schemas.microsoft.com/office/powerpoint/2010/main" val="21360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51" y="4502848"/>
            <a:ext cx="8913097" cy="1470025"/>
          </a:xfrm>
        </p:spPr>
        <p:txBody>
          <a:bodyPr>
            <a:noAutofit/>
          </a:bodyPr>
          <a:lstStyle/>
          <a:p>
            <a:r>
              <a:rPr lang="en-US" sz="13800" dirty="0" err="1">
                <a:solidFill>
                  <a:srgbClr val="FF0000"/>
                </a:solidFill>
                <a:latin typeface="Avenir Black"/>
                <a:cs typeface="Avenir Black"/>
              </a:rPr>
              <a:t>Dellomo</a:t>
            </a:r>
            <a:endParaRPr lang="en-US" sz="13800" dirty="0">
              <a:solidFill>
                <a:srgbClr val="FF0000"/>
              </a:solidFill>
              <a:latin typeface="Avenir Black"/>
              <a:cs typeface="Aveni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714" y="3366603"/>
            <a:ext cx="4828768" cy="137884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solidFill>
                  <a:srgbClr val="FF0000"/>
                </a:solidFill>
                <a:latin typeface="Avenir Roman"/>
                <a:cs typeface="Avenir Roman"/>
              </a:rPr>
              <a:t>Gino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1063"/>
            <a:ext cx="9144000" cy="0"/>
          </a:xfrm>
          <a:prstGeom prst="line">
            <a:avLst/>
          </a:prstGeom>
          <a:ln w="31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4955" y="5972873"/>
            <a:ext cx="7062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rgbClr val="FF0000"/>
                </a:solidFill>
              </a:rPr>
              <a:t>One-year, unexpired term</a:t>
            </a:r>
          </a:p>
        </p:txBody>
      </p:sp>
    </p:spTree>
    <p:extLst>
      <p:ext uri="{BB962C8B-B14F-4D97-AF65-F5344CB8AC3E}">
        <p14:creationId xmlns:p14="http://schemas.microsoft.com/office/powerpoint/2010/main" val="72782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02" y="4620293"/>
            <a:ext cx="8913097" cy="1470025"/>
          </a:xfrm>
        </p:spPr>
        <p:txBody>
          <a:bodyPr>
            <a:noAutofit/>
          </a:bodyPr>
          <a:lstStyle/>
          <a:p>
            <a:r>
              <a:rPr lang="en-US" sz="13800" dirty="0">
                <a:latin typeface="Avenir Black"/>
                <a:cs typeface="Avenir Black"/>
              </a:rPr>
              <a:t>Murphy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05" y="3421410"/>
            <a:ext cx="4828768" cy="137884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atin typeface="Avenir Roman"/>
                <a:cs typeface="Avenir Roman"/>
              </a:rPr>
              <a:t>Evelyn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1063"/>
            <a:ext cx="9144000" cy="0"/>
          </a:xfrm>
          <a:prstGeom prst="line">
            <a:avLst/>
          </a:prstGeom>
          <a:ln w="31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98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28227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dirty="0">
                <a:latin typeface="Avenir Black"/>
                <a:cs typeface="Avenir Black"/>
              </a:rPr>
              <a:t>Louder!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1063"/>
            <a:ext cx="9144000" cy="0"/>
          </a:xfrm>
          <a:prstGeom prst="line">
            <a:avLst/>
          </a:prstGeom>
          <a:ln w="31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349" y="2440543"/>
            <a:ext cx="4015664" cy="401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5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02" y="4723259"/>
            <a:ext cx="8913097" cy="1470025"/>
          </a:xfrm>
        </p:spPr>
        <p:txBody>
          <a:bodyPr>
            <a:noAutofit/>
          </a:bodyPr>
          <a:lstStyle/>
          <a:p>
            <a:r>
              <a:rPr lang="en-US" sz="11500">
                <a:latin typeface="Avenir Black"/>
                <a:cs typeface="Avenir Black"/>
              </a:rPr>
              <a:t>Sylvia</a:t>
            </a:r>
            <a:endParaRPr lang="en-US" sz="11500" dirty="0">
              <a:latin typeface="Avenir Black"/>
              <a:cs typeface="Aveni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3493" y="3639397"/>
            <a:ext cx="4828768" cy="1378840"/>
          </a:xfrm>
        </p:spPr>
        <p:txBody>
          <a:bodyPr>
            <a:noAutofit/>
          </a:bodyPr>
          <a:lstStyle/>
          <a:p>
            <a:pPr algn="l"/>
            <a:r>
              <a:rPr lang="en-US" sz="8800" dirty="0">
                <a:latin typeface="Avenir Roman"/>
                <a:cs typeface="Avenir Roman"/>
              </a:rPr>
              <a:t>Sylvia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1063"/>
            <a:ext cx="9144000" cy="0"/>
          </a:xfrm>
          <a:prstGeom prst="line">
            <a:avLst/>
          </a:prstGeom>
          <a:ln w="31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26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5885" y="4723259"/>
            <a:ext cx="6037704" cy="1470025"/>
          </a:xfrm>
        </p:spPr>
        <p:txBody>
          <a:bodyPr>
            <a:noAutofit/>
          </a:bodyPr>
          <a:lstStyle/>
          <a:p>
            <a:r>
              <a:rPr lang="en-US" sz="11500" dirty="0">
                <a:latin typeface="Avenir Black"/>
                <a:cs typeface="Avenir Black"/>
              </a:rPr>
              <a:t>Pallone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8704" y="3652045"/>
            <a:ext cx="4828768" cy="1378840"/>
          </a:xfrm>
        </p:spPr>
        <p:txBody>
          <a:bodyPr>
            <a:noAutofit/>
          </a:bodyPr>
          <a:lstStyle/>
          <a:p>
            <a:pPr algn="l"/>
            <a:r>
              <a:rPr lang="en-US" sz="8800" dirty="0">
                <a:latin typeface="Avenir Roman"/>
                <a:cs typeface="Avenir Roman"/>
              </a:rPr>
              <a:t>Frank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1063"/>
            <a:ext cx="9144000" cy="0"/>
          </a:xfrm>
          <a:prstGeom prst="line">
            <a:avLst/>
          </a:prstGeom>
          <a:ln w="31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35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63163"/>
            <a:ext cx="9143999" cy="1470025"/>
          </a:xfrm>
        </p:spPr>
        <p:txBody>
          <a:bodyPr>
            <a:noAutofit/>
          </a:bodyPr>
          <a:lstStyle/>
          <a:p>
            <a:r>
              <a:rPr lang="en-US" sz="8800" dirty="0" err="1">
                <a:latin typeface="Avenir Black"/>
                <a:cs typeface="Avenir Black"/>
              </a:rPr>
              <a:t>Sonnek-Schmelz</a:t>
            </a:r>
            <a:endParaRPr lang="en-US" sz="8800" dirty="0">
              <a:latin typeface="Avenir Black"/>
              <a:cs typeface="Aveni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3" y="3828007"/>
            <a:ext cx="4828768" cy="1378840"/>
          </a:xfrm>
        </p:spPr>
        <p:txBody>
          <a:bodyPr>
            <a:noAutofit/>
          </a:bodyPr>
          <a:lstStyle/>
          <a:p>
            <a:pPr algn="l"/>
            <a:r>
              <a:rPr lang="en-US" sz="8800" dirty="0">
                <a:latin typeface="Avenir Roman"/>
                <a:cs typeface="Avenir Roman"/>
              </a:rPr>
              <a:t>Brent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1063"/>
            <a:ext cx="9144000" cy="0"/>
          </a:xfrm>
          <a:prstGeom prst="line">
            <a:avLst/>
          </a:prstGeom>
          <a:ln w="31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79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22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Black</vt:lpstr>
      <vt:lpstr>Avenir Roman</vt:lpstr>
      <vt:lpstr>Calibri</vt:lpstr>
      <vt:lpstr>Office Theme</vt:lpstr>
      <vt:lpstr>Tortorello</vt:lpstr>
      <vt:lpstr>Dellomo</vt:lpstr>
      <vt:lpstr>Murphy</vt:lpstr>
      <vt:lpstr>Louder!</vt:lpstr>
      <vt:lpstr>Sylvia</vt:lpstr>
      <vt:lpstr>Pallone</vt:lpstr>
      <vt:lpstr>Sonnek-Schmelz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Peggy Dellinger</dc:creator>
  <cp:keywords/>
  <dc:description/>
  <cp:lastModifiedBy>Ted Dellinger</cp:lastModifiedBy>
  <cp:revision>16</cp:revision>
  <cp:lastPrinted>2019-08-28T22:13:46Z</cp:lastPrinted>
  <dcterms:created xsi:type="dcterms:W3CDTF">2016-09-12T20:35:32Z</dcterms:created>
  <dcterms:modified xsi:type="dcterms:W3CDTF">2019-09-01T12:15:09Z</dcterms:modified>
  <cp:category/>
</cp:coreProperties>
</file>